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05" r:id="rId21"/>
    <p:sldId id="410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67" d="100"/>
          <a:sy n="67" d="100"/>
        </p:scale>
        <p:origin x="1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02/08/2020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02/08/2020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End to End</a:t>
            </a:r>
            <a:br>
              <a:rPr lang="en-US" altLang="it-IT" sz="4800" dirty="0"/>
            </a:br>
            <a:r>
              <a:rPr lang="en-US" altLang="it-IT" sz="4800" dirty="0"/>
              <a:t>Key word Spotting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1500" t="-103968" r="-31700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3968" r="-1674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104800" r="-316667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58602" y="1066607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947194"/>
                  </p:ext>
                </p:extLst>
              </p:nvPr>
            </p:nvGraphicFramePr>
            <p:xfrm>
              <a:off x="137159" y="353083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947194"/>
                  </p:ext>
                </p:extLst>
              </p:nvPr>
            </p:nvGraphicFramePr>
            <p:xfrm>
              <a:off x="137159" y="353083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5600" r="-310053" b="-21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5600" r="-1905" b="-218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,,,</a:t>
            </a: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58478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Accuracy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69007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4883</TotalTime>
  <Words>1656</Words>
  <Application>Microsoft Office PowerPoint</Application>
  <PresentationFormat>Presentazione su schermo (4:3)</PresentationFormat>
  <Paragraphs>315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End to End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668</cp:revision>
  <dcterms:created xsi:type="dcterms:W3CDTF">2011-09-22T18:51:05Z</dcterms:created>
  <dcterms:modified xsi:type="dcterms:W3CDTF">2020-08-02T16:08:47Z</dcterms:modified>
</cp:coreProperties>
</file>